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302" r:id="rId5"/>
  </p:sldIdLst>
  <p:sldSz cx="7559675" cy="10691813"/>
  <p:notesSz cx="6808788" cy="9940925"/>
  <p:defaultTextStyle>
    <a:defPPr>
      <a:defRPr lang="en-US"/>
    </a:defPPr>
    <a:lvl1pPr marL="0" algn="l" defTabSz="1075113" rtl="0" eaLnBrk="1" latinLnBrk="0" hangingPunct="1">
      <a:defRPr sz="2116" kern="1200">
        <a:solidFill>
          <a:schemeClr val="tx1"/>
        </a:solidFill>
        <a:latin typeface="+mn-lt"/>
        <a:ea typeface="+mn-ea"/>
        <a:cs typeface="+mn-cs"/>
      </a:defRPr>
    </a:lvl1pPr>
    <a:lvl2pPr marL="537556" algn="l" defTabSz="1075113" rtl="0" eaLnBrk="1" latinLnBrk="0" hangingPunct="1">
      <a:defRPr sz="2116" kern="1200">
        <a:solidFill>
          <a:schemeClr val="tx1"/>
        </a:solidFill>
        <a:latin typeface="+mn-lt"/>
        <a:ea typeface="+mn-ea"/>
        <a:cs typeface="+mn-cs"/>
      </a:defRPr>
    </a:lvl2pPr>
    <a:lvl3pPr marL="1075113" algn="l" defTabSz="1075113" rtl="0" eaLnBrk="1" latinLnBrk="0" hangingPunct="1">
      <a:defRPr sz="2116" kern="1200">
        <a:solidFill>
          <a:schemeClr val="tx1"/>
        </a:solidFill>
        <a:latin typeface="+mn-lt"/>
        <a:ea typeface="+mn-ea"/>
        <a:cs typeface="+mn-cs"/>
      </a:defRPr>
    </a:lvl3pPr>
    <a:lvl4pPr marL="1612669" algn="l" defTabSz="1075113" rtl="0" eaLnBrk="1" latinLnBrk="0" hangingPunct="1">
      <a:defRPr sz="2116" kern="1200">
        <a:solidFill>
          <a:schemeClr val="tx1"/>
        </a:solidFill>
        <a:latin typeface="+mn-lt"/>
        <a:ea typeface="+mn-ea"/>
        <a:cs typeface="+mn-cs"/>
      </a:defRPr>
    </a:lvl4pPr>
    <a:lvl5pPr marL="2150226" algn="l" defTabSz="1075113" rtl="0" eaLnBrk="1" latinLnBrk="0" hangingPunct="1">
      <a:defRPr sz="2116" kern="1200">
        <a:solidFill>
          <a:schemeClr val="tx1"/>
        </a:solidFill>
        <a:latin typeface="+mn-lt"/>
        <a:ea typeface="+mn-ea"/>
        <a:cs typeface="+mn-cs"/>
      </a:defRPr>
    </a:lvl5pPr>
    <a:lvl6pPr marL="2687782" algn="l" defTabSz="1075113" rtl="0" eaLnBrk="1" latinLnBrk="0" hangingPunct="1">
      <a:defRPr sz="2116" kern="1200">
        <a:solidFill>
          <a:schemeClr val="tx1"/>
        </a:solidFill>
        <a:latin typeface="+mn-lt"/>
        <a:ea typeface="+mn-ea"/>
        <a:cs typeface="+mn-cs"/>
      </a:defRPr>
    </a:lvl6pPr>
    <a:lvl7pPr marL="3225338" algn="l" defTabSz="1075113" rtl="0" eaLnBrk="1" latinLnBrk="0" hangingPunct="1">
      <a:defRPr sz="2116" kern="1200">
        <a:solidFill>
          <a:schemeClr val="tx1"/>
        </a:solidFill>
        <a:latin typeface="+mn-lt"/>
        <a:ea typeface="+mn-ea"/>
        <a:cs typeface="+mn-cs"/>
      </a:defRPr>
    </a:lvl7pPr>
    <a:lvl8pPr marL="3762895" algn="l" defTabSz="1075113" rtl="0" eaLnBrk="1" latinLnBrk="0" hangingPunct="1">
      <a:defRPr sz="2116" kern="1200">
        <a:solidFill>
          <a:schemeClr val="tx1"/>
        </a:solidFill>
        <a:latin typeface="+mn-lt"/>
        <a:ea typeface="+mn-ea"/>
        <a:cs typeface="+mn-cs"/>
      </a:defRPr>
    </a:lvl8pPr>
    <a:lvl9pPr marL="4300451" algn="l" defTabSz="1075113" rtl="0" eaLnBrk="1" latinLnBrk="0" hangingPunct="1">
      <a:defRPr sz="211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E5DCB9-2737-EE54-45CD-A34021D8864A}" name="DEEVES, Miranda" initials="MD" userId="S::deevesm@who.int::336b2f93-619e-4bf2-9ade-2450360b78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854"/>
    <a:srgbClr val="EE7920"/>
    <a:srgbClr val="D88CBB"/>
    <a:srgbClr val="FEF1E8"/>
    <a:srgbClr val="ECECEC"/>
    <a:srgbClr val="273E8A"/>
    <a:srgbClr val="F67E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68" autoAdjust="0"/>
    <p:restoredTop sz="94578"/>
  </p:normalViewPr>
  <p:slideViewPr>
    <p:cSldViewPr snapToGrid="0" snapToObjects="1">
      <p:cViewPr varScale="1">
        <p:scale>
          <a:sx n="70" d="100"/>
          <a:sy n="70" d="100"/>
        </p:scale>
        <p:origin x="34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C9661B-4BE4-260A-957D-8697A89B546C}"/>
              </a:ext>
            </a:extLst>
          </p:cNvPr>
          <p:cNvPicPr>
            <a:picLocks noChangeAspect="1"/>
          </p:cNvPicPr>
          <p:nvPr userDrawn="1"/>
        </p:nvPicPr>
        <p:blipFill>
          <a:blip r:embed="rId2"/>
          <a:srcRect/>
          <a:stretch/>
        </p:blipFill>
        <p:spPr>
          <a:xfrm>
            <a:off x="2" y="-1"/>
            <a:ext cx="7559675" cy="10701912"/>
          </a:xfrm>
          <a:prstGeom prst="rect">
            <a:avLst/>
          </a:prstGeom>
        </p:spPr>
      </p:pic>
      <p:pic>
        <p:nvPicPr>
          <p:cNvPr id="3" name="Picture 2">
            <a:extLst>
              <a:ext uri="{FF2B5EF4-FFF2-40B4-BE49-F238E27FC236}">
                <a16:creationId xmlns:a16="http://schemas.microsoft.com/office/drawing/2014/main" id="{F9E2796A-C5AE-5FF0-DAD5-E46057A6711C}"/>
              </a:ext>
            </a:extLst>
          </p:cNvPr>
          <p:cNvPicPr>
            <a:picLocks noChangeAspect="1"/>
          </p:cNvPicPr>
          <p:nvPr userDrawn="1"/>
        </p:nvPicPr>
        <p:blipFill>
          <a:blip r:embed="rId3"/>
          <a:srcRect/>
          <a:stretch/>
        </p:blipFill>
        <p:spPr>
          <a:xfrm>
            <a:off x="2031350" y="3640268"/>
            <a:ext cx="3241691" cy="4584110"/>
          </a:xfrm>
          <a:prstGeom prst="rect">
            <a:avLst/>
          </a:prstGeom>
        </p:spPr>
      </p:pic>
      <p:sp>
        <p:nvSpPr>
          <p:cNvPr id="2" name="TextBox 1">
            <a:extLst>
              <a:ext uri="{FF2B5EF4-FFF2-40B4-BE49-F238E27FC236}">
                <a16:creationId xmlns:a16="http://schemas.microsoft.com/office/drawing/2014/main" id="{1677C453-61E5-CE6F-DF2E-BD9DD59C0112}"/>
              </a:ext>
            </a:extLst>
          </p:cNvPr>
          <p:cNvSpPr txBox="1">
            <a:spLocks noChangeAspect="1"/>
          </p:cNvSpPr>
          <p:nvPr userDrawn="1"/>
        </p:nvSpPr>
        <p:spPr>
          <a:xfrm>
            <a:off x="3246975" y="470644"/>
            <a:ext cx="2225675" cy="464382"/>
          </a:xfrm>
          <a:prstGeom prst="rect">
            <a:avLst/>
          </a:prstGeom>
          <a:solidFill>
            <a:srgbClr val="1F2854"/>
          </a:solidFill>
        </p:spPr>
        <p:txBody>
          <a:bodyPr wrap="square" bIns="0" rtlCol="0">
            <a:normAutofit/>
          </a:bodyPr>
          <a:lstStyle/>
          <a:p>
            <a:r>
              <a:rPr lang="en-GB" sz="1299" b="1" dirty="0">
                <a:solidFill>
                  <a:schemeClr val="bg1"/>
                </a:solidFill>
                <a:effectLst/>
                <a:latin typeface="Arial" panose="020B0604020202020204" pitchFamily="34" charset="0"/>
                <a:cs typeface="Arial" panose="020B0604020202020204" pitchFamily="34" charset="0"/>
              </a:rPr>
              <a:t>It might be gloves. </a:t>
            </a:r>
            <a:br>
              <a:rPr lang="en-GB" sz="1299" b="1" dirty="0">
                <a:solidFill>
                  <a:schemeClr val="bg1"/>
                </a:solidFill>
                <a:effectLst/>
                <a:latin typeface="Arial" panose="020B0604020202020204" pitchFamily="34" charset="0"/>
                <a:cs typeface="Arial" panose="020B0604020202020204" pitchFamily="34" charset="0"/>
              </a:rPr>
            </a:br>
            <a:r>
              <a:rPr lang="en-GB" sz="1299" b="1" dirty="0">
                <a:solidFill>
                  <a:schemeClr val="bg1"/>
                </a:solidFill>
                <a:effectLst/>
                <a:latin typeface="Arial" panose="020B0604020202020204" pitchFamily="34" charset="0"/>
                <a:cs typeface="Arial" panose="020B0604020202020204" pitchFamily="34" charset="0"/>
              </a:rPr>
              <a:t>It’s always hand hygiene.</a:t>
            </a:r>
            <a:endParaRPr lang="en-GB" sz="1299"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D7B2C87-4F5D-FB94-7D12-643EACECC1BB}"/>
              </a:ext>
            </a:extLst>
          </p:cNvPr>
          <p:cNvSpPr txBox="1">
            <a:spLocks noChangeAspect="1"/>
          </p:cNvSpPr>
          <p:nvPr userDrawn="1"/>
        </p:nvSpPr>
        <p:spPr>
          <a:xfrm>
            <a:off x="394126" y="2319765"/>
            <a:ext cx="6771419" cy="464382"/>
          </a:xfrm>
          <a:prstGeom prst="rect">
            <a:avLst/>
          </a:prstGeom>
          <a:solidFill>
            <a:srgbClr val="1F2854"/>
          </a:solidFill>
        </p:spPr>
        <p:txBody>
          <a:bodyPr wrap="square" bIns="0" rtlCol="0">
            <a:noAutofit/>
          </a:bodyPr>
          <a:lstStyle/>
          <a:p>
            <a:pPr algn="ctr"/>
            <a:r>
              <a:rPr lang="en-GB" sz="2400" b="0" dirty="0">
                <a:solidFill>
                  <a:schemeClr val="bg1"/>
                </a:solidFill>
                <a:effectLst/>
                <a:latin typeface="Arial" panose="020B0604020202020204" pitchFamily="34" charset="0"/>
                <a:cs typeface="Arial" panose="020B0604020202020204" pitchFamily="34" charset="0"/>
              </a:rPr>
              <a:t>It might be gloves. It’s always hand hygiene.</a:t>
            </a:r>
            <a:endParaRPr lang="en-GB" sz="24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746006"/>
      </p:ext>
    </p:extLst>
  </p:cSld>
  <p:clrMapOvr>
    <a:masterClrMapping/>
  </p:clrMapOvr>
  <p:extLst mod="1">
    <p:ext uri="{DCECCB84-F9BA-43D5-87BE-67443E8EF086}">
      <p15:sldGuideLst xmlns:p15="http://schemas.microsoft.com/office/powerpoint/2012/main">
        <p15:guide id="1" orient="horz" pos="3367" userDrawn="1">
          <p15:clr>
            <a:srgbClr val="FBAE40"/>
          </p15:clr>
        </p15:guide>
        <p15:guide id="2" pos="238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4BFF92-991E-C2CE-E22E-0C53B0FCAEA8}"/>
              </a:ext>
            </a:extLst>
          </p:cNvPr>
          <p:cNvSpPr/>
          <p:nvPr userDrawn="1"/>
        </p:nvSpPr>
        <p:spPr>
          <a:xfrm>
            <a:off x="2" y="1359569"/>
            <a:ext cx="7559675" cy="9332244"/>
          </a:xfrm>
          <a:prstGeom prst="rect">
            <a:avLst/>
          </a:prstGeom>
          <a:solidFill>
            <a:srgbClr val="FEF1E8"/>
          </a:solidFill>
          <a:ln w="0">
            <a:solidFill>
              <a:srgbClr val="FE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8"/>
          </a:p>
        </p:txBody>
      </p:sp>
      <p:pic>
        <p:nvPicPr>
          <p:cNvPr id="2" name="Picture 1">
            <a:extLst>
              <a:ext uri="{FF2B5EF4-FFF2-40B4-BE49-F238E27FC236}">
                <a16:creationId xmlns:a16="http://schemas.microsoft.com/office/drawing/2014/main" id="{FAB1F115-5572-354A-B42F-19A1BD0A4306}"/>
              </a:ext>
            </a:extLst>
          </p:cNvPr>
          <p:cNvPicPr>
            <a:picLocks noChangeAspect="1"/>
          </p:cNvPicPr>
          <p:nvPr userDrawn="1"/>
        </p:nvPicPr>
        <p:blipFill>
          <a:blip r:embed="rId2"/>
          <a:srcRect/>
          <a:stretch/>
        </p:blipFill>
        <p:spPr>
          <a:xfrm>
            <a:off x="382466" y="125042"/>
            <a:ext cx="2662813" cy="1234485"/>
          </a:xfrm>
          <a:prstGeom prst="rect">
            <a:avLst/>
          </a:prstGeom>
        </p:spPr>
      </p:pic>
      <p:sp>
        <p:nvSpPr>
          <p:cNvPr id="3" name="TextBox 2">
            <a:extLst>
              <a:ext uri="{FF2B5EF4-FFF2-40B4-BE49-F238E27FC236}">
                <a16:creationId xmlns:a16="http://schemas.microsoft.com/office/drawing/2014/main" id="{C46DE390-07A5-F0C0-D78C-8D4876940691}"/>
              </a:ext>
            </a:extLst>
          </p:cNvPr>
          <p:cNvSpPr txBox="1"/>
          <p:nvPr userDrawn="1"/>
        </p:nvSpPr>
        <p:spPr>
          <a:xfrm>
            <a:off x="901467" y="2583148"/>
            <a:ext cx="4207242" cy="861518"/>
          </a:xfrm>
          <a:prstGeom prst="rect">
            <a:avLst/>
          </a:prstGeom>
          <a:noFill/>
        </p:spPr>
        <p:txBody>
          <a:bodyPr wrap="none" rtlCol="0">
            <a:spAutoFit/>
          </a:bodyPr>
          <a:lstStyle/>
          <a:p>
            <a:r>
              <a:rPr lang="en-US" sz="2499" b="1" dirty="0">
                <a:solidFill>
                  <a:srgbClr val="1F2854"/>
                </a:solidFill>
                <a:latin typeface="Arial" panose="020B0604020202020204" pitchFamily="34" charset="0"/>
                <a:cs typeface="Arial" panose="020B0604020202020204" pitchFamily="34" charset="0"/>
              </a:rPr>
              <a:t>A message from the </a:t>
            </a:r>
          </a:p>
          <a:p>
            <a:r>
              <a:rPr lang="en-US" sz="2499" b="1" dirty="0">
                <a:solidFill>
                  <a:srgbClr val="1F2854"/>
                </a:solidFill>
                <a:latin typeface="Arial" panose="020B0604020202020204" pitchFamily="34" charset="0"/>
                <a:cs typeface="Arial" panose="020B0604020202020204" pitchFamily="34" charset="0"/>
              </a:rPr>
              <a:t>World Health Organization</a:t>
            </a:r>
          </a:p>
        </p:txBody>
      </p:sp>
      <p:sp>
        <p:nvSpPr>
          <p:cNvPr id="4" name="TextBox 3">
            <a:extLst>
              <a:ext uri="{FF2B5EF4-FFF2-40B4-BE49-F238E27FC236}">
                <a16:creationId xmlns:a16="http://schemas.microsoft.com/office/drawing/2014/main" id="{1CB31C7E-0BD5-83EA-005F-0F455143EF64}"/>
              </a:ext>
            </a:extLst>
          </p:cNvPr>
          <p:cNvSpPr txBox="1"/>
          <p:nvPr userDrawn="1"/>
        </p:nvSpPr>
        <p:spPr>
          <a:xfrm>
            <a:off x="901464" y="3620487"/>
            <a:ext cx="5756744" cy="4339650"/>
          </a:xfrm>
          <a:prstGeom prst="rect">
            <a:avLst/>
          </a:prstGeom>
          <a:noFill/>
        </p:spPr>
        <p:txBody>
          <a:bodyPr wrap="square" rtlCol="0">
            <a:spAutoFit/>
          </a:bodyPr>
          <a:lstStyle/>
          <a:p>
            <a:r>
              <a:rPr lang="en-US" sz="1200" dirty="0">
                <a:solidFill>
                  <a:schemeClr val="tx1">
                    <a:lumMod val="85000"/>
                    <a:lumOff val="15000"/>
                  </a:schemeClr>
                </a:solidFill>
                <a:latin typeface="Arial" panose="020B0604020202020204" pitchFamily="34" charset="0"/>
                <a:cs typeface="Arial" panose="020B0604020202020204" pitchFamily="34" charset="0"/>
              </a:rPr>
              <a:t>Every year health care-associated infections affect hundreds of millions of patients around the globe; people die or are considerably affected by severe infections acquired during patient care, including many that are resistant to antibiotics. </a:t>
            </a:r>
          </a:p>
          <a:p>
            <a:r>
              <a:rPr lang="en-US" sz="1200" dirty="0">
                <a:solidFill>
                  <a:schemeClr val="tx1">
                    <a:lumMod val="85000"/>
                    <a:lumOff val="15000"/>
                  </a:schemeClr>
                </a:solidFill>
                <a:latin typeface="Arial" panose="020B0604020202020204" pitchFamily="34" charset="0"/>
                <a:cs typeface="Arial" panose="020B0604020202020204" pitchFamily="34" charset="0"/>
              </a:rPr>
              <a:t>Most of these infections are avoidable.</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By cleaning their hands, health-care workers can help prevent such infections and contribute to reducing the global burden.</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Each year on the 5 May, WHO promotes the SAVE LIVES: Clean Your Hands campaign, the global annual day to raise awareness of hand hygiene in health care and bring people together in taking action.</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You can be part of World Hand Hygiene Day in an easy and interactive way.</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Simply create your own version of the campaign posters, print and use in your facilities. You can also share it on Social Media to pledge your support and raise awareness for the cause. Use #</a:t>
            </a:r>
            <a:r>
              <a:rPr lang="en-US" sz="1200" dirty="0" err="1">
                <a:solidFill>
                  <a:schemeClr val="tx1">
                    <a:lumMod val="85000"/>
                    <a:lumOff val="15000"/>
                  </a:schemeClr>
                </a:solidFill>
                <a:latin typeface="Arial" panose="020B0604020202020204" pitchFamily="34" charset="0"/>
                <a:cs typeface="Arial" panose="020B0604020202020204" pitchFamily="34" charset="0"/>
              </a:rPr>
              <a:t>handhygiene</a:t>
            </a:r>
            <a:r>
              <a:rPr lang="en-US" sz="1200" dirty="0">
                <a:solidFill>
                  <a:schemeClr val="tx1">
                    <a:lumMod val="85000"/>
                    <a:lumOff val="15000"/>
                  </a:schemeClr>
                </a:solidFill>
                <a:latin typeface="Arial" panose="020B0604020202020204" pitchFamily="34" charset="0"/>
                <a:cs typeface="Arial" panose="020B0604020202020204" pitchFamily="34" charset="0"/>
              </a:rPr>
              <a:t>.</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It will only take five minutes to create your own poster but will help protect millions of people all around the world.</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b="1" dirty="0">
                <a:solidFill>
                  <a:schemeClr val="tx1">
                    <a:lumMod val="85000"/>
                    <a:lumOff val="15000"/>
                  </a:schemeClr>
                </a:solidFill>
                <a:latin typeface="Arial" panose="020B0604020202020204" pitchFamily="34" charset="0"/>
                <a:cs typeface="Arial" panose="020B0604020202020204" pitchFamily="34" charset="0"/>
              </a:rPr>
              <a:t>WHO thanks you for taking part.</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7A7B209-5190-4ED6-26D1-92FA664B6BA1}"/>
              </a:ext>
            </a:extLst>
          </p:cNvPr>
          <p:cNvSpPr txBox="1">
            <a:spLocks noChangeAspect="1"/>
          </p:cNvSpPr>
          <p:nvPr userDrawn="1"/>
        </p:nvSpPr>
        <p:spPr>
          <a:xfrm>
            <a:off x="1129419" y="403802"/>
            <a:ext cx="2225675" cy="464382"/>
          </a:xfrm>
          <a:prstGeom prst="rect">
            <a:avLst/>
          </a:prstGeom>
          <a:solidFill>
            <a:schemeClr val="bg1"/>
          </a:solidFill>
        </p:spPr>
        <p:txBody>
          <a:bodyPr wrap="square" bIns="0" rtlCol="0">
            <a:normAutofit/>
          </a:bodyPr>
          <a:lstStyle/>
          <a:p>
            <a:r>
              <a:rPr lang="en-GB" sz="1299" b="1" dirty="0">
                <a:solidFill>
                  <a:srgbClr val="1F2854"/>
                </a:solidFill>
                <a:effectLst/>
                <a:latin typeface="Arial" panose="020B0604020202020204" pitchFamily="34" charset="0"/>
                <a:cs typeface="Arial" panose="020B0604020202020204" pitchFamily="34" charset="0"/>
              </a:rPr>
              <a:t>It might be gloves. </a:t>
            </a:r>
            <a:br>
              <a:rPr lang="en-GB" sz="1299" b="1" dirty="0">
                <a:solidFill>
                  <a:srgbClr val="1F2854"/>
                </a:solidFill>
                <a:effectLst/>
                <a:latin typeface="Arial" panose="020B0604020202020204" pitchFamily="34" charset="0"/>
                <a:cs typeface="Arial" panose="020B0604020202020204" pitchFamily="34" charset="0"/>
              </a:rPr>
            </a:br>
            <a:r>
              <a:rPr lang="en-GB" sz="1299" b="1" dirty="0">
                <a:solidFill>
                  <a:srgbClr val="1F2854"/>
                </a:solidFill>
                <a:effectLst/>
                <a:latin typeface="Arial" panose="020B0604020202020204" pitchFamily="34" charset="0"/>
                <a:cs typeface="Arial" panose="020B0604020202020204" pitchFamily="34" charset="0"/>
              </a:rPr>
              <a:t>It’s always hand hygiene.</a:t>
            </a:r>
            <a:endParaRPr lang="en-GB" sz="1299" b="1" dirty="0">
              <a:solidFill>
                <a:srgbClr val="1F28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562946"/>
      </p:ext>
    </p:extLst>
  </p:cSld>
  <p:clrMapOvr>
    <a:masterClrMapping/>
  </p:clrMapOvr>
  <p:extLst mod="1">
    <p:ext uri="{DCECCB84-F9BA-43D5-87BE-67443E8EF086}">
      <p15:sldGuideLst xmlns:p15="http://schemas.microsoft.com/office/powerpoint/2012/main">
        <p15:guide id="1" orient="horz" pos="3367" userDrawn="1">
          <p15:clr>
            <a:srgbClr val="FBAE40"/>
          </p15:clr>
        </p15:guide>
        <p15:guide id="2" pos="6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9570CC-5487-8FCA-5C94-5A2EA2239C93}"/>
              </a:ext>
            </a:extLst>
          </p:cNvPr>
          <p:cNvPicPr>
            <a:picLocks noChangeAspect="1"/>
          </p:cNvPicPr>
          <p:nvPr userDrawn="1"/>
        </p:nvPicPr>
        <p:blipFill>
          <a:blip r:embed="rId2"/>
          <a:srcRect/>
          <a:stretch/>
        </p:blipFill>
        <p:spPr>
          <a:xfrm>
            <a:off x="6628" y="9517"/>
            <a:ext cx="7549872" cy="10677675"/>
          </a:xfrm>
          <a:prstGeom prst="rect">
            <a:avLst/>
          </a:prstGeom>
        </p:spPr>
      </p:pic>
      <p:sp>
        <p:nvSpPr>
          <p:cNvPr id="2" name="Picture Placeholder 28">
            <a:extLst>
              <a:ext uri="{FF2B5EF4-FFF2-40B4-BE49-F238E27FC236}">
                <a16:creationId xmlns:a16="http://schemas.microsoft.com/office/drawing/2014/main" id="{5B977976-3251-2F3E-EA39-A564CC7FD6B8}"/>
              </a:ext>
            </a:extLst>
          </p:cNvPr>
          <p:cNvSpPr>
            <a:spLocks noGrp="1"/>
          </p:cNvSpPr>
          <p:nvPr>
            <p:ph type="pic" sz="quarter" idx="50" hasCustomPrompt="1"/>
          </p:nvPr>
        </p:nvSpPr>
        <p:spPr>
          <a:xfrm>
            <a:off x="236384" y="6604000"/>
            <a:ext cx="3307762" cy="3343448"/>
          </a:xfrm>
          <a:prstGeom prst="ellipse">
            <a:avLst/>
          </a:prstGeom>
          <a:ln w="76200" cap="sq">
            <a:noFill/>
            <a:miter lim="800000"/>
          </a:ln>
          <a:effectLst/>
        </p:spPr>
        <p:txBody>
          <a:bodyPr>
            <a:normAutofit/>
          </a:bodyPr>
          <a:lstStyle>
            <a:lvl1pPr marL="0" indent="0" algn="ctr">
              <a:buFontTx/>
              <a:buNone/>
              <a:defRPr sz="1401">
                <a:solidFill>
                  <a:schemeClr val="bg2">
                    <a:lumMod val="50000"/>
                  </a:schemeClr>
                </a:solidFill>
                <a:latin typeface="Arial" panose="020B0604020202020204" pitchFamily="34" charset="0"/>
                <a:cs typeface="Arial" panose="020B0604020202020204" pitchFamily="34" charset="0"/>
              </a:defRPr>
            </a:lvl1pPr>
          </a:lstStyle>
          <a:p>
            <a:pPr marL="0" marR="0" lvl="0" indent="0" algn="ctr" defTabSz="756010" rtl="0" eaLnBrk="1" fontAlgn="auto" latinLnBrk="0" hangingPunct="1">
              <a:lnSpc>
                <a:spcPct val="90000"/>
              </a:lnSpc>
              <a:spcBef>
                <a:spcPts val="828"/>
              </a:spcBef>
              <a:spcAft>
                <a:spcPts val="0"/>
              </a:spcAft>
              <a:buClrTx/>
              <a:buSzTx/>
              <a:buFontTx/>
              <a:buNone/>
              <a:tabLst/>
              <a:defRPr/>
            </a:pPr>
            <a:r>
              <a:rPr lang="en-JM" dirty="0"/>
              <a:t>Click the icon </a:t>
            </a:r>
            <a:br>
              <a:rPr lang="en-JM" dirty="0"/>
            </a:br>
            <a:r>
              <a:rPr lang="en-JM" dirty="0"/>
              <a:t>to insert your photo </a:t>
            </a:r>
            <a:br>
              <a:rPr lang="en-JM" dirty="0"/>
            </a:br>
            <a:r>
              <a:rPr lang="en-JM" dirty="0"/>
              <a:t>(optional)</a:t>
            </a:r>
          </a:p>
        </p:txBody>
      </p:sp>
      <p:sp>
        <p:nvSpPr>
          <p:cNvPr id="5" name="Picture Placeholder 4">
            <a:extLst>
              <a:ext uri="{FF2B5EF4-FFF2-40B4-BE49-F238E27FC236}">
                <a16:creationId xmlns:a16="http://schemas.microsoft.com/office/drawing/2014/main" id="{0FB11794-6AB0-9E54-EB26-2AC624D3434B}"/>
              </a:ext>
            </a:extLst>
          </p:cNvPr>
          <p:cNvSpPr>
            <a:spLocks noGrp="1"/>
          </p:cNvSpPr>
          <p:nvPr>
            <p:ph type="pic" sz="quarter" idx="51" hasCustomPrompt="1"/>
          </p:nvPr>
        </p:nvSpPr>
        <p:spPr>
          <a:xfrm>
            <a:off x="409791" y="388433"/>
            <a:ext cx="2197100" cy="792164"/>
          </a:xfrm>
        </p:spPr>
        <p:txBody>
          <a:bodyPr>
            <a:normAutofit/>
          </a:bodyPr>
          <a:lstStyle>
            <a:lvl1pPr marL="0" indent="0">
              <a:buNone/>
              <a:defRPr sz="1101">
                <a:latin typeface="Arial" panose="020B0604020202020204" pitchFamily="34" charset="0"/>
                <a:cs typeface="Arial" panose="020B0604020202020204" pitchFamily="34" charset="0"/>
              </a:defRPr>
            </a:lvl1pPr>
          </a:lstStyle>
          <a:p>
            <a:r>
              <a:rPr lang="en-US" dirty="0"/>
              <a:t>Click the icon to insert your logo (required)</a:t>
            </a:r>
          </a:p>
        </p:txBody>
      </p:sp>
    </p:spTree>
    <p:extLst>
      <p:ext uri="{BB962C8B-B14F-4D97-AF65-F5344CB8AC3E}">
        <p14:creationId xmlns:p14="http://schemas.microsoft.com/office/powerpoint/2010/main" val="2834161513"/>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AE2863-679F-2064-9F36-8EA4A6B7B2BF}"/>
              </a:ext>
            </a:extLst>
          </p:cNvPr>
          <p:cNvPicPr>
            <a:picLocks noChangeAspect="1"/>
          </p:cNvPicPr>
          <p:nvPr userDrawn="1"/>
        </p:nvPicPr>
        <p:blipFill>
          <a:blip r:embed="rId2"/>
          <a:srcRect/>
          <a:stretch/>
        </p:blipFill>
        <p:spPr>
          <a:xfrm>
            <a:off x="6630" y="9513"/>
            <a:ext cx="7546418" cy="10672789"/>
          </a:xfrm>
          <a:prstGeom prst="rect">
            <a:avLst/>
          </a:prstGeom>
        </p:spPr>
      </p:pic>
      <p:sp>
        <p:nvSpPr>
          <p:cNvPr id="7" name="Picture Placeholder 4">
            <a:extLst>
              <a:ext uri="{FF2B5EF4-FFF2-40B4-BE49-F238E27FC236}">
                <a16:creationId xmlns:a16="http://schemas.microsoft.com/office/drawing/2014/main" id="{10F4B9CF-BF38-0D76-AFB7-D550B7741EA0}"/>
              </a:ext>
            </a:extLst>
          </p:cNvPr>
          <p:cNvSpPr>
            <a:spLocks noGrp="1"/>
          </p:cNvSpPr>
          <p:nvPr>
            <p:ph type="pic" sz="quarter" idx="51" hasCustomPrompt="1"/>
          </p:nvPr>
        </p:nvSpPr>
        <p:spPr>
          <a:xfrm>
            <a:off x="409791" y="388433"/>
            <a:ext cx="2197100" cy="792164"/>
          </a:xfrm>
        </p:spPr>
        <p:txBody>
          <a:bodyPr>
            <a:normAutofit/>
          </a:bodyPr>
          <a:lstStyle>
            <a:lvl1pPr marL="0" indent="0">
              <a:buNone/>
              <a:defRPr sz="1101">
                <a:latin typeface="Arial" panose="020B0604020202020204" pitchFamily="34" charset="0"/>
                <a:cs typeface="Arial" panose="020B0604020202020204" pitchFamily="34" charset="0"/>
              </a:defRPr>
            </a:lvl1pPr>
          </a:lstStyle>
          <a:p>
            <a:r>
              <a:rPr lang="en-US" dirty="0"/>
              <a:t>Click the icon to insert your logo (required)</a:t>
            </a:r>
          </a:p>
        </p:txBody>
      </p:sp>
      <p:sp>
        <p:nvSpPr>
          <p:cNvPr id="4" name="Picture Placeholder 28">
            <a:extLst>
              <a:ext uri="{FF2B5EF4-FFF2-40B4-BE49-F238E27FC236}">
                <a16:creationId xmlns:a16="http://schemas.microsoft.com/office/drawing/2014/main" id="{EE26CB1D-3731-0CA2-EB9A-6032DDB33F51}"/>
              </a:ext>
            </a:extLst>
          </p:cNvPr>
          <p:cNvSpPr>
            <a:spLocks noGrp="1"/>
          </p:cNvSpPr>
          <p:nvPr>
            <p:ph type="pic" sz="quarter" idx="50" hasCustomPrompt="1"/>
          </p:nvPr>
        </p:nvSpPr>
        <p:spPr>
          <a:xfrm>
            <a:off x="236384" y="6604000"/>
            <a:ext cx="3307762" cy="3343448"/>
          </a:xfrm>
          <a:prstGeom prst="ellipse">
            <a:avLst/>
          </a:prstGeom>
          <a:ln w="76200" cap="sq">
            <a:noFill/>
            <a:miter lim="800000"/>
          </a:ln>
          <a:effectLst/>
        </p:spPr>
        <p:txBody>
          <a:bodyPr>
            <a:normAutofit/>
          </a:bodyPr>
          <a:lstStyle>
            <a:lvl1pPr marL="0" indent="0" algn="ctr">
              <a:buFontTx/>
              <a:buNone/>
              <a:defRPr sz="1401">
                <a:solidFill>
                  <a:schemeClr val="bg2">
                    <a:lumMod val="50000"/>
                  </a:schemeClr>
                </a:solidFill>
                <a:latin typeface="Arial" panose="020B0604020202020204" pitchFamily="34" charset="0"/>
                <a:cs typeface="Arial" panose="020B0604020202020204" pitchFamily="34" charset="0"/>
              </a:defRPr>
            </a:lvl1pPr>
          </a:lstStyle>
          <a:p>
            <a:pPr marL="0" marR="0" lvl="0" indent="0" algn="ctr" defTabSz="756010" rtl="0" eaLnBrk="1" fontAlgn="auto" latinLnBrk="0" hangingPunct="1">
              <a:lnSpc>
                <a:spcPct val="90000"/>
              </a:lnSpc>
              <a:spcBef>
                <a:spcPts val="828"/>
              </a:spcBef>
              <a:spcAft>
                <a:spcPts val="0"/>
              </a:spcAft>
              <a:buClrTx/>
              <a:buSzTx/>
              <a:buFontTx/>
              <a:buNone/>
              <a:tabLst/>
              <a:defRPr/>
            </a:pPr>
            <a:r>
              <a:rPr lang="en-JM" dirty="0"/>
              <a:t>Click the icon </a:t>
            </a:r>
            <a:br>
              <a:rPr lang="en-JM" dirty="0"/>
            </a:br>
            <a:r>
              <a:rPr lang="en-JM" dirty="0"/>
              <a:t>to insert your photo </a:t>
            </a:r>
            <a:br>
              <a:rPr lang="en-JM" dirty="0"/>
            </a:br>
            <a:r>
              <a:rPr lang="en-JM" dirty="0"/>
              <a:t>(optional)</a:t>
            </a:r>
          </a:p>
        </p:txBody>
      </p:sp>
    </p:spTree>
    <p:extLst>
      <p:ext uri="{BB962C8B-B14F-4D97-AF65-F5344CB8AC3E}">
        <p14:creationId xmlns:p14="http://schemas.microsoft.com/office/powerpoint/2010/main" val="405797176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1A48D6-8936-F44D-98F2-39436E39D551}"/>
              </a:ext>
            </a:extLst>
          </p:cNvPr>
          <p:cNvPicPr>
            <a:picLocks noChangeAspect="1"/>
          </p:cNvPicPr>
          <p:nvPr userDrawn="1"/>
        </p:nvPicPr>
        <p:blipFill>
          <a:blip r:embed="rId2"/>
          <a:srcRect/>
          <a:stretch/>
        </p:blipFill>
        <p:spPr>
          <a:xfrm>
            <a:off x="396239" y="1982837"/>
            <a:ext cx="6803777" cy="4887039"/>
          </a:xfrm>
          <a:prstGeom prst="rect">
            <a:avLst/>
          </a:prstGeom>
        </p:spPr>
      </p:pic>
      <p:sp>
        <p:nvSpPr>
          <p:cNvPr id="4" name="Rectangle 3">
            <a:extLst>
              <a:ext uri="{FF2B5EF4-FFF2-40B4-BE49-F238E27FC236}">
                <a16:creationId xmlns:a16="http://schemas.microsoft.com/office/drawing/2014/main" id="{3370B01A-FBAA-B63A-5567-6A0708300C75}"/>
              </a:ext>
            </a:extLst>
          </p:cNvPr>
          <p:cNvSpPr/>
          <p:nvPr userDrawn="1"/>
        </p:nvSpPr>
        <p:spPr>
          <a:xfrm>
            <a:off x="2"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8">
              <a:solidFill>
                <a:srgbClr val="EE7920"/>
              </a:solidFill>
            </a:endParaRPr>
          </a:p>
        </p:txBody>
      </p:sp>
    </p:spTree>
    <p:extLst>
      <p:ext uri="{BB962C8B-B14F-4D97-AF65-F5344CB8AC3E}">
        <p14:creationId xmlns:p14="http://schemas.microsoft.com/office/powerpoint/2010/main" val="198813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21E96-04B9-E11F-EB3B-47555760DE38}"/>
              </a:ext>
            </a:extLst>
          </p:cNvPr>
          <p:cNvPicPr>
            <a:picLocks noChangeAspect="1"/>
          </p:cNvPicPr>
          <p:nvPr userDrawn="1"/>
        </p:nvPicPr>
        <p:blipFill>
          <a:blip r:embed="rId2"/>
          <a:srcRect/>
          <a:stretch/>
        </p:blipFill>
        <p:spPr>
          <a:xfrm>
            <a:off x="650094" y="2011179"/>
            <a:ext cx="6216299" cy="4985727"/>
          </a:xfrm>
          <a:prstGeom prst="rect">
            <a:avLst/>
          </a:prstGeom>
        </p:spPr>
      </p:pic>
      <p:sp>
        <p:nvSpPr>
          <p:cNvPr id="2" name="Rectangle 1">
            <a:extLst>
              <a:ext uri="{FF2B5EF4-FFF2-40B4-BE49-F238E27FC236}">
                <a16:creationId xmlns:a16="http://schemas.microsoft.com/office/drawing/2014/main" id="{0C4F262E-1254-5279-6784-94AB6B1D388A}"/>
              </a:ext>
            </a:extLst>
          </p:cNvPr>
          <p:cNvSpPr/>
          <p:nvPr userDrawn="1"/>
        </p:nvSpPr>
        <p:spPr>
          <a:xfrm>
            <a:off x="2"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8">
              <a:solidFill>
                <a:srgbClr val="EE7920"/>
              </a:solidFill>
            </a:endParaRPr>
          </a:p>
        </p:txBody>
      </p:sp>
      <p:pic>
        <p:nvPicPr>
          <p:cNvPr id="4" name="Picture 3">
            <a:extLst>
              <a:ext uri="{FF2B5EF4-FFF2-40B4-BE49-F238E27FC236}">
                <a16:creationId xmlns:a16="http://schemas.microsoft.com/office/drawing/2014/main" id="{23A175EE-0ED6-B902-E537-36E2FD79048F}"/>
              </a:ext>
            </a:extLst>
          </p:cNvPr>
          <p:cNvPicPr>
            <a:picLocks noChangeAspect="1"/>
          </p:cNvPicPr>
          <p:nvPr userDrawn="1"/>
        </p:nvPicPr>
        <p:blipFill>
          <a:blip r:embed="rId3"/>
          <a:srcRect/>
          <a:stretch/>
        </p:blipFill>
        <p:spPr>
          <a:xfrm>
            <a:off x="2601576" y="2587569"/>
            <a:ext cx="1853195" cy="2622925"/>
          </a:xfrm>
          <a:prstGeom prst="rect">
            <a:avLst/>
          </a:prstGeom>
          <a:ln w="12700">
            <a:solidFill>
              <a:schemeClr val="bg2">
                <a:lumMod val="10000"/>
              </a:schemeClr>
            </a:solidFill>
          </a:ln>
        </p:spPr>
      </p:pic>
      <p:pic>
        <p:nvPicPr>
          <p:cNvPr id="5" name="Picture 4" descr="A close up of a person's face&#10;&#10;AI-generated content may be incorrect.">
            <a:extLst>
              <a:ext uri="{FF2B5EF4-FFF2-40B4-BE49-F238E27FC236}">
                <a16:creationId xmlns:a16="http://schemas.microsoft.com/office/drawing/2014/main" id="{5FEDD0DF-4B8F-19B9-333A-65174A0E526F}"/>
              </a:ext>
            </a:extLst>
          </p:cNvPr>
          <p:cNvPicPr>
            <a:picLocks noChangeAspect="1"/>
          </p:cNvPicPr>
          <p:nvPr userDrawn="1"/>
        </p:nvPicPr>
        <p:blipFill>
          <a:blip r:embed="rId4"/>
          <a:stretch>
            <a:fillRect/>
          </a:stretch>
        </p:blipFill>
        <p:spPr>
          <a:xfrm rot="1093461">
            <a:off x="3686636" y="4039918"/>
            <a:ext cx="834325" cy="830933"/>
          </a:xfrm>
          <a:prstGeom prst="rect">
            <a:avLst/>
          </a:prstGeom>
        </p:spPr>
      </p:pic>
      <p:sp>
        <p:nvSpPr>
          <p:cNvPr id="6" name="Oval 5">
            <a:extLst>
              <a:ext uri="{FF2B5EF4-FFF2-40B4-BE49-F238E27FC236}">
                <a16:creationId xmlns:a16="http://schemas.microsoft.com/office/drawing/2014/main" id="{B0DBF33F-A428-24B5-A392-2DE2972D7EEF}"/>
              </a:ext>
            </a:extLst>
          </p:cNvPr>
          <p:cNvSpPr/>
          <p:nvPr userDrawn="1"/>
        </p:nvSpPr>
        <p:spPr>
          <a:xfrm>
            <a:off x="2648513" y="4196862"/>
            <a:ext cx="836248" cy="836246"/>
          </a:xfrm>
          <a:prstGeom prst="ellipse">
            <a:avLst/>
          </a:prstGeom>
          <a:noFill/>
          <a:ln w="19050">
            <a:solidFill>
              <a:schemeClr val="tx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8"/>
          </a:p>
        </p:txBody>
      </p:sp>
    </p:spTree>
    <p:extLst>
      <p:ext uri="{BB962C8B-B14F-4D97-AF65-F5344CB8AC3E}">
        <p14:creationId xmlns:p14="http://schemas.microsoft.com/office/powerpoint/2010/main" val="271807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E54CB7-4FBB-5CC5-1FDA-83A8D963596A}"/>
              </a:ext>
            </a:extLst>
          </p:cNvPr>
          <p:cNvPicPr>
            <a:picLocks noChangeAspect="1"/>
          </p:cNvPicPr>
          <p:nvPr userDrawn="1"/>
        </p:nvPicPr>
        <p:blipFill>
          <a:blip r:embed="rId2"/>
          <a:srcRect/>
          <a:stretch/>
        </p:blipFill>
        <p:spPr>
          <a:xfrm>
            <a:off x="438455" y="2178262"/>
            <a:ext cx="6669685" cy="4265056"/>
          </a:xfrm>
          <a:prstGeom prst="rect">
            <a:avLst/>
          </a:prstGeom>
        </p:spPr>
      </p:pic>
      <p:sp>
        <p:nvSpPr>
          <p:cNvPr id="5" name="Rectangle 4">
            <a:extLst>
              <a:ext uri="{FF2B5EF4-FFF2-40B4-BE49-F238E27FC236}">
                <a16:creationId xmlns:a16="http://schemas.microsoft.com/office/drawing/2014/main" id="{9017032B-A283-F04D-9F08-4BE2262BC5ED}"/>
              </a:ext>
            </a:extLst>
          </p:cNvPr>
          <p:cNvSpPr/>
          <p:nvPr userDrawn="1"/>
        </p:nvSpPr>
        <p:spPr>
          <a:xfrm>
            <a:off x="2"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8">
              <a:solidFill>
                <a:srgbClr val="EE7920"/>
              </a:solidFill>
            </a:endParaRPr>
          </a:p>
        </p:txBody>
      </p:sp>
      <p:pic>
        <p:nvPicPr>
          <p:cNvPr id="4" name="Picture 3">
            <a:extLst>
              <a:ext uri="{FF2B5EF4-FFF2-40B4-BE49-F238E27FC236}">
                <a16:creationId xmlns:a16="http://schemas.microsoft.com/office/drawing/2014/main" id="{6C5E6B77-8934-3F60-2421-65A6EF34B0A8}"/>
              </a:ext>
            </a:extLst>
          </p:cNvPr>
          <p:cNvPicPr>
            <a:picLocks noChangeAspect="1"/>
          </p:cNvPicPr>
          <p:nvPr userDrawn="1"/>
        </p:nvPicPr>
        <p:blipFill>
          <a:blip r:embed="rId3"/>
          <a:srcRect/>
          <a:stretch/>
        </p:blipFill>
        <p:spPr>
          <a:xfrm>
            <a:off x="2387599" y="2749616"/>
            <a:ext cx="2214882" cy="3134842"/>
          </a:xfrm>
          <a:prstGeom prst="rect">
            <a:avLst/>
          </a:prstGeom>
          <a:ln w="12700">
            <a:solidFill>
              <a:schemeClr val="bg2">
                <a:lumMod val="10000"/>
              </a:schemeClr>
            </a:solidFill>
          </a:ln>
        </p:spPr>
      </p:pic>
      <p:pic>
        <p:nvPicPr>
          <p:cNvPr id="7" name="Picture 6" descr="A close up of a person's face&#10;&#10;AI-generated content may be incorrect.">
            <a:extLst>
              <a:ext uri="{FF2B5EF4-FFF2-40B4-BE49-F238E27FC236}">
                <a16:creationId xmlns:a16="http://schemas.microsoft.com/office/drawing/2014/main" id="{D2CF421C-6EE0-500D-52A5-F73E3734F437}"/>
              </a:ext>
            </a:extLst>
          </p:cNvPr>
          <p:cNvPicPr>
            <a:picLocks noChangeAspect="1"/>
          </p:cNvPicPr>
          <p:nvPr userDrawn="1"/>
        </p:nvPicPr>
        <p:blipFill>
          <a:blip r:embed="rId4"/>
          <a:stretch>
            <a:fillRect/>
          </a:stretch>
        </p:blipFill>
        <p:spPr>
          <a:xfrm>
            <a:off x="2461196" y="4680152"/>
            <a:ext cx="1003366" cy="999287"/>
          </a:xfrm>
          <a:prstGeom prst="rect">
            <a:avLst/>
          </a:prstGeom>
        </p:spPr>
      </p:pic>
      <p:sp>
        <p:nvSpPr>
          <p:cNvPr id="9" name="Right Arrow 8">
            <a:extLst>
              <a:ext uri="{FF2B5EF4-FFF2-40B4-BE49-F238E27FC236}">
                <a16:creationId xmlns:a16="http://schemas.microsoft.com/office/drawing/2014/main" id="{226B5EFA-7297-D851-0147-FA2289882D5A}"/>
              </a:ext>
            </a:extLst>
          </p:cNvPr>
          <p:cNvSpPr/>
          <p:nvPr userDrawn="1"/>
        </p:nvSpPr>
        <p:spPr>
          <a:xfrm>
            <a:off x="4103559" y="2323478"/>
            <a:ext cx="2139845"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8"/>
          </a:p>
        </p:txBody>
      </p:sp>
      <p:sp>
        <p:nvSpPr>
          <p:cNvPr id="10" name="Right Arrow 9">
            <a:extLst>
              <a:ext uri="{FF2B5EF4-FFF2-40B4-BE49-F238E27FC236}">
                <a16:creationId xmlns:a16="http://schemas.microsoft.com/office/drawing/2014/main" id="{FAC396D6-466A-EA45-BDBB-00875A799688}"/>
              </a:ext>
            </a:extLst>
          </p:cNvPr>
          <p:cNvSpPr/>
          <p:nvPr userDrawn="1"/>
        </p:nvSpPr>
        <p:spPr>
          <a:xfrm>
            <a:off x="4103559" y="3623873"/>
            <a:ext cx="2139845"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8"/>
          </a:p>
        </p:txBody>
      </p:sp>
      <p:sp>
        <p:nvSpPr>
          <p:cNvPr id="11" name="Right Arrow 10">
            <a:extLst>
              <a:ext uri="{FF2B5EF4-FFF2-40B4-BE49-F238E27FC236}">
                <a16:creationId xmlns:a16="http://schemas.microsoft.com/office/drawing/2014/main" id="{675FBCE6-79CC-033B-77FC-A63997423A8D}"/>
              </a:ext>
            </a:extLst>
          </p:cNvPr>
          <p:cNvSpPr/>
          <p:nvPr userDrawn="1"/>
        </p:nvSpPr>
        <p:spPr>
          <a:xfrm>
            <a:off x="4103559" y="4939260"/>
            <a:ext cx="2139845"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8"/>
          </a:p>
        </p:txBody>
      </p:sp>
    </p:spTree>
    <p:extLst>
      <p:ext uri="{BB962C8B-B14F-4D97-AF65-F5344CB8AC3E}">
        <p14:creationId xmlns:p14="http://schemas.microsoft.com/office/powerpoint/2010/main" val="2039072833"/>
      </p:ext>
    </p:extLst>
  </p:cSld>
  <p:clrMapOvr>
    <a:masterClrMapping/>
  </p:clrMapOvr>
  <p:extLst mod="1">
    <p:ext uri="{DCECCB84-F9BA-43D5-87BE-67443E8EF086}">
      <p15:sldGuideLst xmlns:p15="http://schemas.microsoft.com/office/powerpoint/2012/main">
        <p15:guide id="1" orient="horz" pos="3367" userDrawn="1">
          <p15:clr>
            <a:srgbClr val="FBAE40"/>
          </p15:clr>
        </p15:guide>
        <p15:guide id="2" pos="238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9" y="569242"/>
            <a:ext cx="6520221" cy="2066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9" y="2846201"/>
            <a:ext cx="6520221"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30"/>
            <a:ext cx="1700928" cy="569240"/>
          </a:xfrm>
          <a:prstGeom prst="rect">
            <a:avLst/>
          </a:prstGeom>
        </p:spPr>
        <p:txBody>
          <a:bodyPr vert="horz" lIns="91440" tIns="45720" rIns="91440" bIns="45720" rtlCol="0" anchor="ctr"/>
          <a:lstStyle>
            <a:lvl1pPr algn="l">
              <a:defRPr sz="993">
                <a:solidFill>
                  <a:schemeClr val="tx1">
                    <a:tint val="75000"/>
                  </a:schemeClr>
                </a:solidFill>
              </a:defRPr>
            </a:lvl1pPr>
          </a:lstStyle>
          <a:p>
            <a:fld id="{0829B9FB-7359-D240-A3E9-F4C074E38150}" type="datetimeFigureOut">
              <a:rPr lang="en-US" smtClean="0"/>
              <a:t>5/5/2026</a:t>
            </a:fld>
            <a:endParaRPr lang="en-US"/>
          </a:p>
        </p:txBody>
      </p:sp>
      <p:sp>
        <p:nvSpPr>
          <p:cNvPr id="5" name="Footer Placeholder 4"/>
          <p:cNvSpPr>
            <a:spLocks noGrp="1"/>
          </p:cNvSpPr>
          <p:nvPr>
            <p:ph type="ftr" sz="quarter" idx="3"/>
          </p:nvPr>
        </p:nvSpPr>
        <p:spPr>
          <a:xfrm>
            <a:off x="2504144" y="9909730"/>
            <a:ext cx="2551390" cy="569240"/>
          </a:xfrm>
          <a:prstGeom prst="rect">
            <a:avLst/>
          </a:prstGeom>
        </p:spPr>
        <p:txBody>
          <a:bodyPr vert="horz" lIns="91440" tIns="45720" rIns="91440" bIns="45720" rtlCol="0" anchor="ctr"/>
          <a:lstStyle>
            <a:lvl1pPr algn="ctr">
              <a:defRPr sz="99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2" y="9909730"/>
            <a:ext cx="1700928" cy="569240"/>
          </a:xfrm>
          <a:prstGeom prst="rect">
            <a:avLst/>
          </a:prstGeom>
        </p:spPr>
        <p:txBody>
          <a:bodyPr vert="horz" lIns="91440" tIns="45720" rIns="91440" bIns="45720" rtlCol="0" anchor="ctr"/>
          <a:lstStyle>
            <a:lvl1pPr algn="r">
              <a:defRPr sz="993">
                <a:solidFill>
                  <a:schemeClr val="tx1">
                    <a:tint val="75000"/>
                  </a:schemeClr>
                </a:solidFill>
              </a:defRPr>
            </a:lvl1pPr>
          </a:lstStyle>
          <a:p>
            <a:fld id="{2B5F1BC2-02B1-EE42-938A-F55E16EDF3CD}" type="slidenum">
              <a:rPr lang="en-US" smtClean="0"/>
              <a:t>‹N›</a:t>
            </a:fld>
            <a:endParaRPr lang="en-US"/>
          </a:p>
        </p:txBody>
      </p:sp>
    </p:spTree>
    <p:extLst>
      <p:ext uri="{BB962C8B-B14F-4D97-AF65-F5344CB8AC3E}">
        <p14:creationId xmlns:p14="http://schemas.microsoft.com/office/powerpoint/2010/main" val="468582294"/>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705" r:id="rId3"/>
    <p:sldLayoutId id="2147483702" r:id="rId4"/>
    <p:sldLayoutId id="2147483677" r:id="rId5"/>
    <p:sldLayoutId id="2147483678" r:id="rId6"/>
    <p:sldLayoutId id="2147483679" r:id="rId7"/>
  </p:sldLayoutIdLst>
  <p:txStyles>
    <p:titleStyle>
      <a:lvl1pPr algn="l" defTabSz="756010"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9002" indent="-189002" algn="l" defTabSz="756010" rtl="0" eaLnBrk="1" latinLnBrk="0" hangingPunct="1">
        <a:lnSpc>
          <a:spcPct val="90000"/>
        </a:lnSpc>
        <a:spcBef>
          <a:spcPts val="828"/>
        </a:spcBef>
        <a:buFont typeface="Arial" panose="020B0604020202020204" pitchFamily="34" charset="0"/>
        <a:buChar char="•"/>
        <a:defRPr sz="2316" kern="1200">
          <a:solidFill>
            <a:schemeClr val="tx1"/>
          </a:solidFill>
          <a:latin typeface="+mn-lt"/>
          <a:ea typeface="+mn-ea"/>
          <a:cs typeface="+mn-cs"/>
        </a:defRPr>
      </a:lvl1pPr>
      <a:lvl2pPr marL="567008" indent="-189002" algn="l" defTabSz="756010" rtl="0" eaLnBrk="1" latinLnBrk="0" hangingPunct="1">
        <a:lnSpc>
          <a:spcPct val="90000"/>
        </a:lnSpc>
        <a:spcBef>
          <a:spcPts val="414"/>
        </a:spcBef>
        <a:buFont typeface="Arial" panose="020B0604020202020204" pitchFamily="34" charset="0"/>
        <a:buChar char="•"/>
        <a:defRPr sz="1983" kern="1200">
          <a:solidFill>
            <a:schemeClr val="tx1"/>
          </a:solidFill>
          <a:latin typeface="+mn-lt"/>
          <a:ea typeface="+mn-ea"/>
          <a:cs typeface="+mn-cs"/>
        </a:defRPr>
      </a:lvl2pPr>
      <a:lvl3pPr marL="945012" indent="-189002" algn="l" defTabSz="756010" rtl="0" eaLnBrk="1" latinLnBrk="0" hangingPunct="1">
        <a:lnSpc>
          <a:spcPct val="90000"/>
        </a:lnSpc>
        <a:spcBef>
          <a:spcPts val="414"/>
        </a:spcBef>
        <a:buFont typeface="Arial" panose="020B0604020202020204" pitchFamily="34" charset="0"/>
        <a:buChar char="•"/>
        <a:defRPr sz="1653" kern="1200">
          <a:solidFill>
            <a:schemeClr val="tx1"/>
          </a:solidFill>
          <a:latin typeface="+mn-lt"/>
          <a:ea typeface="+mn-ea"/>
          <a:cs typeface="+mn-cs"/>
        </a:defRPr>
      </a:lvl3pPr>
      <a:lvl4pPr marL="1323019" indent="-189002" algn="l" defTabSz="756010"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4pPr>
      <a:lvl5pPr marL="1701022" indent="-189002" algn="l" defTabSz="756010"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5pPr>
      <a:lvl6pPr marL="2079029" indent="-189002" algn="l" defTabSz="756010"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6pPr>
      <a:lvl7pPr marL="2457032" indent="-189002" algn="l" defTabSz="756010"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7pPr>
      <a:lvl8pPr marL="2835039" indent="-189002" algn="l" defTabSz="756010"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8pPr>
      <a:lvl9pPr marL="3213042" indent="-189002" algn="l" defTabSz="756010"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10" rtl="0" eaLnBrk="1" latinLnBrk="0" hangingPunct="1">
        <a:defRPr sz="1488" kern="1200">
          <a:solidFill>
            <a:schemeClr val="tx1"/>
          </a:solidFill>
          <a:latin typeface="+mn-lt"/>
          <a:ea typeface="+mn-ea"/>
          <a:cs typeface="+mn-cs"/>
        </a:defRPr>
      </a:lvl1pPr>
      <a:lvl2pPr marL="378004" algn="l" defTabSz="756010" rtl="0" eaLnBrk="1" latinLnBrk="0" hangingPunct="1">
        <a:defRPr sz="1488" kern="1200">
          <a:solidFill>
            <a:schemeClr val="tx1"/>
          </a:solidFill>
          <a:latin typeface="+mn-lt"/>
          <a:ea typeface="+mn-ea"/>
          <a:cs typeface="+mn-cs"/>
        </a:defRPr>
      </a:lvl2pPr>
      <a:lvl3pPr marL="756010" algn="l" defTabSz="756010" rtl="0" eaLnBrk="1" latinLnBrk="0" hangingPunct="1">
        <a:defRPr sz="1488" kern="1200">
          <a:solidFill>
            <a:schemeClr val="tx1"/>
          </a:solidFill>
          <a:latin typeface="+mn-lt"/>
          <a:ea typeface="+mn-ea"/>
          <a:cs typeface="+mn-cs"/>
        </a:defRPr>
      </a:lvl3pPr>
      <a:lvl4pPr marL="1134017" algn="l" defTabSz="756010" rtl="0" eaLnBrk="1" latinLnBrk="0" hangingPunct="1">
        <a:defRPr sz="1488" kern="1200">
          <a:solidFill>
            <a:schemeClr val="tx1"/>
          </a:solidFill>
          <a:latin typeface="+mn-lt"/>
          <a:ea typeface="+mn-ea"/>
          <a:cs typeface="+mn-cs"/>
        </a:defRPr>
      </a:lvl4pPr>
      <a:lvl5pPr marL="1512020" algn="l" defTabSz="756010" rtl="0" eaLnBrk="1" latinLnBrk="0" hangingPunct="1">
        <a:defRPr sz="1488" kern="1200">
          <a:solidFill>
            <a:schemeClr val="tx1"/>
          </a:solidFill>
          <a:latin typeface="+mn-lt"/>
          <a:ea typeface="+mn-ea"/>
          <a:cs typeface="+mn-cs"/>
        </a:defRPr>
      </a:lvl5pPr>
      <a:lvl6pPr marL="1890024" algn="l" defTabSz="756010" rtl="0" eaLnBrk="1" latinLnBrk="0" hangingPunct="1">
        <a:defRPr sz="1488" kern="1200">
          <a:solidFill>
            <a:schemeClr val="tx1"/>
          </a:solidFill>
          <a:latin typeface="+mn-lt"/>
          <a:ea typeface="+mn-ea"/>
          <a:cs typeface="+mn-cs"/>
        </a:defRPr>
      </a:lvl6pPr>
      <a:lvl7pPr marL="2268031" algn="l" defTabSz="756010" rtl="0" eaLnBrk="1" latinLnBrk="0" hangingPunct="1">
        <a:defRPr sz="1488" kern="1200">
          <a:solidFill>
            <a:schemeClr val="tx1"/>
          </a:solidFill>
          <a:latin typeface="+mn-lt"/>
          <a:ea typeface="+mn-ea"/>
          <a:cs typeface="+mn-cs"/>
        </a:defRPr>
      </a:lvl7pPr>
      <a:lvl8pPr marL="2646034" algn="l" defTabSz="756010" rtl="0" eaLnBrk="1" latinLnBrk="0" hangingPunct="1">
        <a:defRPr sz="1488" kern="1200">
          <a:solidFill>
            <a:schemeClr val="tx1"/>
          </a:solidFill>
          <a:latin typeface="+mn-lt"/>
          <a:ea typeface="+mn-ea"/>
          <a:cs typeface="+mn-cs"/>
        </a:defRPr>
      </a:lvl8pPr>
      <a:lvl9pPr marL="3024041" algn="l" defTabSz="756010"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egnaposto immagine 12"/>
          <p:cNvPicPr>
            <a:picLocks noGrp="1" noChangeAspect="1"/>
          </p:cNvPicPr>
          <p:nvPr>
            <p:ph type="pic" sz="quarter" idx="50"/>
          </p:nvPr>
        </p:nvPicPr>
        <p:blipFill>
          <a:blip r:embed="rId2">
            <a:extLst>
              <a:ext uri="{28A0092B-C50C-407E-A947-70E740481C1C}">
                <a14:useLocalDpi xmlns:a14="http://schemas.microsoft.com/office/drawing/2010/main" val="0"/>
              </a:ext>
            </a:extLst>
          </a:blip>
          <a:srcRect l="12517" r="12517"/>
          <a:stretch>
            <a:fillRect/>
          </a:stretch>
        </p:blipFill>
        <p:spPr/>
      </p:pic>
      <p:sp>
        <p:nvSpPr>
          <p:cNvPr id="4" name="TextBox 3">
            <a:extLst>
              <a:ext uri="{FF2B5EF4-FFF2-40B4-BE49-F238E27FC236}">
                <a16:creationId xmlns:a16="http://schemas.microsoft.com/office/drawing/2014/main" id="{48DBDD72-6852-449A-31E4-B8695D32C780}"/>
              </a:ext>
            </a:extLst>
          </p:cNvPr>
          <p:cNvSpPr txBox="1"/>
          <p:nvPr/>
        </p:nvSpPr>
        <p:spPr>
          <a:xfrm>
            <a:off x="371781" y="3248244"/>
            <a:ext cx="6083610" cy="1200330"/>
          </a:xfrm>
          <a:prstGeom prst="rect">
            <a:avLst/>
          </a:prstGeom>
          <a:noFill/>
        </p:spPr>
        <p:txBody>
          <a:bodyPr wrap="square" rtlCol="0" anchor="ctr" anchorCtr="0">
            <a:normAutofit/>
          </a:bodyPr>
          <a:lstStyle/>
          <a:p>
            <a:r>
              <a:rPr lang="en-US" sz="4000" b="1" dirty="0">
                <a:solidFill>
                  <a:schemeClr val="bg1"/>
                </a:solidFill>
                <a:latin typeface="Arial" panose="020B0604020202020204" pitchFamily="34" charset="0"/>
                <a:cs typeface="Arial" panose="020B0604020202020204" pitchFamily="34" charset="0"/>
              </a:rPr>
              <a:t>AOU San Luigi Gonzaga</a:t>
            </a:r>
          </a:p>
        </p:txBody>
      </p:sp>
      <p:sp>
        <p:nvSpPr>
          <p:cNvPr id="5" name="TextBox 4">
            <a:extLst>
              <a:ext uri="{FF2B5EF4-FFF2-40B4-BE49-F238E27FC236}">
                <a16:creationId xmlns:a16="http://schemas.microsoft.com/office/drawing/2014/main" id="{E68B722D-D502-5D46-8663-7D579263AC84}"/>
              </a:ext>
            </a:extLst>
          </p:cNvPr>
          <p:cNvSpPr txBox="1">
            <a:spLocks noChangeAspect="1"/>
          </p:cNvSpPr>
          <p:nvPr/>
        </p:nvSpPr>
        <p:spPr>
          <a:xfrm>
            <a:off x="371783" y="4448574"/>
            <a:ext cx="5128265" cy="1699845"/>
          </a:xfrm>
          <a:prstGeom prst="rect">
            <a:avLst/>
          </a:prstGeom>
          <a:noFill/>
        </p:spPr>
        <p:txBody>
          <a:bodyPr wrap="square" rtlCol="0">
            <a:noAutofit/>
          </a:bodyPr>
          <a:lstStyle/>
          <a:p>
            <a:r>
              <a:rPr lang="en-GB" sz="2800" b="1" dirty="0" err="1">
                <a:solidFill>
                  <a:schemeClr val="bg1"/>
                </a:solidFill>
                <a:latin typeface="Arial" panose="020B0604020202020204" pitchFamily="34" charset="0"/>
                <a:cs typeface="Arial" panose="020B0604020202020204" pitchFamily="34" charset="0"/>
              </a:rPr>
              <a:t>Orgogliosi</a:t>
            </a:r>
            <a:r>
              <a:rPr lang="en-GB" sz="2800" b="1" dirty="0">
                <a:solidFill>
                  <a:schemeClr val="bg1"/>
                </a:solidFill>
                <a:latin typeface="Arial" panose="020B0604020202020204" pitchFamily="34" charset="0"/>
                <a:cs typeface="Arial" panose="020B0604020202020204" pitchFamily="34" charset="0"/>
              </a:rPr>
              <a:t> di far parte </a:t>
            </a:r>
            <a:r>
              <a:rPr lang="en-GB" sz="2800" b="1" dirty="0" err="1">
                <a:solidFill>
                  <a:schemeClr val="bg1"/>
                </a:solidFill>
                <a:latin typeface="Arial" panose="020B0604020202020204" pitchFamily="34" charset="0"/>
                <a:cs typeface="Arial" panose="020B0604020202020204" pitchFamily="34" charset="0"/>
              </a:rPr>
              <a:t>della</a:t>
            </a:r>
            <a:r>
              <a:rPr lang="en-GB" sz="2800" b="1" dirty="0">
                <a:solidFill>
                  <a:schemeClr val="bg1"/>
                </a:solidFill>
                <a:latin typeface="Arial" panose="020B0604020202020204" pitchFamily="34" charset="0"/>
                <a:cs typeface="Arial" panose="020B0604020202020204" pitchFamily="34" charset="0"/>
              </a:rPr>
              <a:t> campagna </a:t>
            </a:r>
            <a:r>
              <a:rPr lang="en-GB" sz="2800" b="1" dirty="0" err="1">
                <a:solidFill>
                  <a:schemeClr val="bg1"/>
                </a:solidFill>
                <a:latin typeface="Arial" panose="020B0604020202020204" pitchFamily="34" charset="0"/>
                <a:cs typeface="Arial" panose="020B0604020202020204" pitchFamily="34" charset="0"/>
              </a:rPr>
              <a:t>mondiale</a:t>
            </a:r>
            <a:r>
              <a:rPr lang="en-GB" sz="2800" b="1" dirty="0">
                <a:solidFill>
                  <a:schemeClr val="bg1"/>
                </a:solidFill>
                <a:latin typeface="Arial" panose="020B0604020202020204" pitchFamily="34" charset="0"/>
                <a:cs typeface="Arial" panose="020B0604020202020204" pitchFamily="34" charset="0"/>
              </a:rPr>
              <a:t> per </a:t>
            </a:r>
            <a:r>
              <a:rPr lang="en-GB" sz="2800" b="1" dirty="0" err="1">
                <a:solidFill>
                  <a:schemeClr val="bg1"/>
                </a:solidFill>
                <a:latin typeface="Arial" panose="020B0604020202020204" pitchFamily="34" charset="0"/>
                <a:cs typeface="Arial" panose="020B0604020202020204" pitchFamily="34" charset="0"/>
              </a:rPr>
              <a:t>l’igiene</a:t>
            </a:r>
            <a:r>
              <a:rPr lang="en-GB" sz="2800" b="1" dirty="0">
                <a:solidFill>
                  <a:schemeClr val="bg1"/>
                </a:solidFill>
                <a:latin typeface="Arial" panose="020B0604020202020204" pitchFamily="34" charset="0"/>
                <a:cs typeface="Arial" panose="020B0604020202020204" pitchFamily="34" charset="0"/>
              </a:rPr>
              <a:t> </a:t>
            </a:r>
            <a:r>
              <a:rPr lang="en-GB" sz="2800" b="1" dirty="0" err="1">
                <a:solidFill>
                  <a:schemeClr val="bg1"/>
                </a:solidFill>
                <a:latin typeface="Arial" panose="020B0604020202020204" pitchFamily="34" charset="0"/>
                <a:cs typeface="Arial" panose="020B0604020202020204" pitchFamily="34" charset="0"/>
              </a:rPr>
              <a:t>delle</a:t>
            </a:r>
            <a:r>
              <a:rPr lang="en-GB" sz="2800" b="1" dirty="0">
                <a:solidFill>
                  <a:schemeClr val="bg1"/>
                </a:solidFill>
                <a:latin typeface="Arial" panose="020B0604020202020204" pitchFamily="34" charset="0"/>
                <a:cs typeface="Arial" panose="020B0604020202020204" pitchFamily="34" charset="0"/>
              </a:rPr>
              <a:t> </a:t>
            </a:r>
            <a:r>
              <a:rPr lang="en-GB" sz="2800" b="1" dirty="0" err="1">
                <a:solidFill>
                  <a:schemeClr val="bg1"/>
                </a:solidFill>
                <a:latin typeface="Arial" panose="020B0604020202020204" pitchFamily="34" charset="0"/>
                <a:cs typeface="Arial" panose="020B0604020202020204" pitchFamily="34" charset="0"/>
              </a:rPr>
              <a:t>mani</a:t>
            </a:r>
            <a:r>
              <a:rPr lang="en-GB" sz="2800" b="1" dirty="0">
                <a:solidFill>
                  <a:schemeClr val="bg1"/>
                </a:solidFill>
                <a:latin typeface="Arial" panose="020B0604020202020204" pitchFamily="34" charset="0"/>
                <a:cs typeface="Arial" panose="020B0604020202020204" pitchFamily="34" charset="0"/>
              </a:rPr>
              <a:t>.</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83" y="193148"/>
            <a:ext cx="1989549" cy="1157980"/>
          </a:xfrm>
          <a:prstGeom prst="rect">
            <a:avLst/>
          </a:prstGeom>
        </p:spPr>
      </p:pic>
      <p:pic>
        <p:nvPicPr>
          <p:cNvPr id="7" name="Immagine 6"/>
          <p:cNvPicPr>
            <a:picLocks noChangeAspect="1"/>
          </p:cNvPicPr>
          <p:nvPr/>
        </p:nvPicPr>
        <p:blipFill>
          <a:blip r:embed="rId4"/>
          <a:stretch>
            <a:fillRect/>
          </a:stretch>
        </p:blipFill>
        <p:spPr>
          <a:xfrm>
            <a:off x="4798758" y="325025"/>
            <a:ext cx="2311726" cy="690930"/>
          </a:xfrm>
          <a:prstGeom prst="rect">
            <a:avLst/>
          </a:prstGeom>
        </p:spPr>
      </p:pic>
    </p:spTree>
    <p:extLst>
      <p:ext uri="{BB962C8B-B14F-4D97-AF65-F5344CB8AC3E}">
        <p14:creationId xmlns:p14="http://schemas.microsoft.com/office/powerpoint/2010/main" val="1125339907"/>
      </p:ext>
    </p:extLst>
  </p:cSld>
  <p:clrMapOvr>
    <a:masterClrMapping/>
  </p:clrMapOvr>
</p:sld>
</file>

<file path=ppt/theme/theme1.xml><?xml version="1.0" encoding="utf-8"?>
<a:theme xmlns:a="http://schemas.openxmlformats.org/drawingml/2006/main" name="Office Theme">
  <a:themeElements>
    <a:clrScheme name="CH">
      <a:dk1>
        <a:srgbClr val="A9A9A9"/>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B2B3F78645544C983E435ED10D14C8" ma:contentTypeVersion="19" ma:contentTypeDescription="Create a new document." ma:contentTypeScope="" ma:versionID="2b23399020d7eee90e0aabd1cce212ee">
  <xsd:schema xmlns:xsd="http://www.w3.org/2001/XMLSchema" xmlns:xs="http://www.w3.org/2001/XMLSchema" xmlns:p="http://schemas.microsoft.com/office/2006/metadata/properties" xmlns:ns2="5b3ee125-7dea-4686-bd89-be34a3ce2d2d" xmlns:ns3="a719f0b5-d745-495b-8c28-bd6c5452610d" targetNamespace="http://schemas.microsoft.com/office/2006/metadata/properties" ma:root="true" ma:fieldsID="0a8d9e2ae4a0b34ccf98d7d98d2ab00b" ns2:_="" ns3:_="">
    <xsd:import namespace="5b3ee125-7dea-4686-bd89-be34a3ce2d2d"/>
    <xsd:import namespace="a719f0b5-d745-495b-8c28-bd6c5452610d"/>
    <xsd:element name="properties">
      <xsd:complexType>
        <xsd:sequence>
          <xsd:element name="documentManagement">
            <xsd:complexType>
              <xsd:all>
                <xsd:element ref="ns2:j9yu"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3ee125-7dea-4686-bd89-be34a3ce2d2d" elementFormDefault="qualified">
    <xsd:import namespace="http://schemas.microsoft.com/office/2006/documentManagement/types"/>
    <xsd:import namespace="http://schemas.microsoft.com/office/infopath/2007/PartnerControls"/>
    <xsd:element name="j9yu" ma:index="8" nillable="true" ma:displayName="Date and Time" ma:internalName="j9yu">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19f0b5-d745-495b-8c28-bd6c5452610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3eec83-c88e-42c6-90c2-86e26c5fa34e}" ma:internalName="TaxCatchAll" ma:showField="CatchAllData" ma:web="a719f0b5-d745-495b-8c28-bd6c545261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j9yu xmlns="5b3ee125-7dea-4686-bd89-be34a3ce2d2d" xsi:nil="true"/>
    <TaxCatchAll xmlns="a719f0b5-d745-495b-8c28-bd6c5452610d" xsi:nil="true"/>
    <lcf76f155ced4ddcb4097134ff3c332f xmlns="5b3ee125-7dea-4686-bd89-be34a3ce2d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4631F1-8FCC-4E7D-9940-A0EDB04C92C8}">
  <ds:schemaRefs>
    <ds:schemaRef ds:uri="http://schemas.microsoft.com/sharepoint/v3/contenttype/forms"/>
  </ds:schemaRefs>
</ds:datastoreItem>
</file>

<file path=customXml/itemProps2.xml><?xml version="1.0" encoding="utf-8"?>
<ds:datastoreItem xmlns:ds="http://schemas.openxmlformats.org/officeDocument/2006/customXml" ds:itemID="{D0F6BA78-AD40-4412-B4B5-7D46A8A28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3ee125-7dea-4686-bd89-be34a3ce2d2d"/>
    <ds:schemaRef ds:uri="a719f0b5-d745-495b-8c28-bd6c54526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A5F1FD-130C-486B-B99C-4FD64B5EB66F}">
  <ds:schemaRefs>
    <ds:schemaRef ds:uri="http://purl.org/dc/elements/1.1/"/>
    <ds:schemaRef ds:uri="http://schemas.openxmlformats.org/package/2006/metadata/core-properties"/>
    <ds:schemaRef ds:uri="http://schemas.microsoft.com/office/infopath/2007/PartnerControls"/>
    <ds:schemaRef ds:uri="http://purl.org/dc/dcmitype/"/>
    <ds:schemaRef ds:uri="http://www.w3.org/XML/1998/namespace"/>
    <ds:schemaRef ds:uri="http://purl.org/dc/terms/"/>
    <ds:schemaRef ds:uri="http://schemas.microsoft.com/office/2006/documentManagement/types"/>
    <ds:schemaRef ds:uri="a719f0b5-d745-495b-8c28-bd6c5452610d"/>
    <ds:schemaRef ds:uri="5b3ee125-7dea-4686-bd89-be34a3ce2d2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8901</TotalTime>
  <Words>16</Words>
  <Application>Microsoft Office PowerPoint</Application>
  <PresentationFormat>Personalizzato</PresentationFormat>
  <Paragraphs>2</Paragraphs>
  <Slides>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vt:i4>
      </vt:variant>
    </vt:vector>
  </HeadingPairs>
  <TitlesOfParts>
    <vt:vector size="5" baseType="lpstr">
      <vt:lpstr>Arial</vt:lpstr>
      <vt:lpstr>Calibri</vt:lpstr>
      <vt:lpstr>Calibri Light</vt:lpstr>
      <vt:lpstr>Office Theme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BRUNETTO MARZIA</cp:lastModifiedBy>
  <cp:revision>254</cp:revision>
  <cp:lastPrinted>2025-04-15T06:51:23Z</cp:lastPrinted>
  <dcterms:created xsi:type="dcterms:W3CDTF">2019-03-13T16:44:39Z</dcterms:created>
  <dcterms:modified xsi:type="dcterms:W3CDTF">2026-05-05T07:39:08Z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0x01010015B2B3F78645544C983E435ED10D14C8</vt:lpwstr>
  </property>
</Properties>
</file>