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88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245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27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52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550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87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72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4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902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0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775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776E5-9BDF-43B3-84FD-5F69F02CAE32}" type="datetimeFigureOut">
              <a:rPr lang="it-IT" smtClean="0"/>
              <a:t>16/09/2025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661E3-7683-45FC-BD9C-D6277D68E7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17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11" name="Gruppo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8" name="Gruppo 7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5" name="Immagine 4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pic>
            <p:nvPicPr>
              <p:cNvPr id="6" name="Segnaposto contenuto 3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839" t="85409" r="48562"/>
              <a:stretch/>
            </p:blipFill>
            <p:spPr>
              <a:xfrm>
                <a:off x="329242" y="370936"/>
                <a:ext cx="2389516" cy="1000664"/>
              </a:xfrm>
              <a:prstGeom prst="rect">
                <a:avLst/>
              </a:prstGeom>
            </p:spPr>
          </p:pic>
          <p:pic>
            <p:nvPicPr>
              <p:cNvPr id="7" name="Segnaposto contenuto 3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839" t="85409" r="48562"/>
              <a:stretch/>
            </p:blipFill>
            <p:spPr>
              <a:xfrm>
                <a:off x="9565257" y="5716438"/>
                <a:ext cx="2389516" cy="1000664"/>
              </a:xfrm>
              <a:prstGeom prst="rect">
                <a:avLst/>
              </a:prstGeom>
            </p:spPr>
          </p:pic>
        </p:grpSp>
        <p:sp>
          <p:nvSpPr>
            <p:cNvPr id="9" name="Google Shape;98;p1"/>
            <p:cNvSpPr txBox="1">
              <a:spLocks/>
            </p:cNvSpPr>
            <p:nvPr/>
          </p:nvSpPr>
          <p:spPr>
            <a:xfrm>
              <a:off x="301930" y="352069"/>
              <a:ext cx="2457230" cy="1062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b" anchorCtr="0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buClr>
                  <a:srgbClr val="FF8100"/>
                </a:buClr>
                <a:buSzPts val="7400"/>
                <a:tabLst>
                  <a:tab pos="92075" algn="l"/>
                </a:tabLst>
              </a:pPr>
              <a:r>
                <a:rPr lang="it-IT" sz="2100" b="1" dirty="0" smtClean="0">
                  <a:latin typeface="Arial Black" panose="020B0A04020102020204" pitchFamily="34" charset="0"/>
                  <a:sym typeface="Oswald"/>
                </a:rPr>
                <a:t>Cure sicure per ogni neonato</a:t>
              </a:r>
            </a:p>
            <a:p>
              <a:pPr algn="l">
                <a:buClr>
                  <a:srgbClr val="FF8100"/>
                </a:buClr>
                <a:buSzPts val="7400"/>
                <a:tabLst>
                  <a:tab pos="92075" algn="l"/>
                </a:tabLst>
              </a:pPr>
              <a:r>
                <a:rPr lang="it-IT" sz="2100" b="1" dirty="0" smtClean="0">
                  <a:latin typeface="Arial Black" panose="020B0A04020102020204" pitchFamily="34" charset="0"/>
                  <a:sym typeface="Oswald"/>
                </a:rPr>
                <a:t>e ogni bambino</a:t>
              </a:r>
              <a:endParaRPr lang="it-IT" sz="2100" b="1" dirty="0">
                <a:latin typeface="Arial Black" panose="020B0A04020102020204" pitchFamily="34" charset="0"/>
              </a:endParaRPr>
            </a:p>
          </p:txBody>
        </p:sp>
        <p:sp>
          <p:nvSpPr>
            <p:cNvPr id="10" name="Google Shape;98;p1"/>
            <p:cNvSpPr txBox="1">
              <a:spLocks/>
            </p:cNvSpPr>
            <p:nvPr/>
          </p:nvSpPr>
          <p:spPr>
            <a:xfrm>
              <a:off x="9344499" y="5464667"/>
              <a:ext cx="2457230" cy="10626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b" anchorCtr="0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buClr>
                  <a:srgbClr val="FF8100"/>
                </a:buClr>
                <a:buSzPts val="7400"/>
                <a:tabLst>
                  <a:tab pos="92075" algn="l"/>
                </a:tabLst>
              </a:pPr>
              <a:r>
                <a:rPr lang="it-IT" sz="2100" b="1" dirty="0" smtClean="0">
                  <a:latin typeface="Arial Black" panose="020B0A04020102020204" pitchFamily="34" charset="0"/>
                  <a:sym typeface="Oswald"/>
                </a:rPr>
                <a:t>Cure sicure </a:t>
              </a:r>
            </a:p>
            <a:p>
              <a:pPr>
                <a:buClr>
                  <a:srgbClr val="FF8100"/>
                </a:buClr>
                <a:buSzPts val="7400"/>
                <a:tabLst>
                  <a:tab pos="92075" algn="l"/>
                </a:tabLst>
              </a:pPr>
              <a:r>
                <a:rPr lang="it-IT" sz="2100" b="1" dirty="0" smtClean="0">
                  <a:latin typeface="Arial Black" panose="020B0A04020102020204" pitchFamily="34" charset="0"/>
                  <a:sym typeface="Oswald"/>
                </a:rPr>
                <a:t>fin dall’inizio!</a:t>
              </a:r>
              <a:endParaRPr lang="it-IT" sz="21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4" name="Rettangolo 3"/>
          <p:cNvSpPr/>
          <p:nvPr/>
        </p:nvSpPr>
        <p:spPr>
          <a:xfrm>
            <a:off x="4477114" y="5133995"/>
            <a:ext cx="6096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lvl="0" indent="-76200">
              <a:spcBef>
                <a:spcPts val="0"/>
              </a:spcBef>
              <a:buSzPts val="2400"/>
              <a:buNone/>
            </a:pPr>
            <a:r>
              <a:rPr lang="it-IT" dirty="0">
                <a:solidFill>
                  <a:srgbClr val="0070C0"/>
                </a:solidFill>
              </a:rPr>
              <a:t>SSD Microcitemie </a:t>
            </a:r>
          </a:p>
          <a:p>
            <a:pPr marL="228600" lvl="0" indent="-76200">
              <a:spcBef>
                <a:spcPts val="0"/>
              </a:spcBef>
              <a:buSzPts val="2400"/>
              <a:buNone/>
            </a:pPr>
            <a:r>
              <a:rPr lang="it-IT" dirty="0">
                <a:solidFill>
                  <a:srgbClr val="0070C0"/>
                </a:solidFill>
              </a:rPr>
              <a:t>e malattie rare ematologiche</a:t>
            </a:r>
          </a:p>
          <a:p>
            <a:pPr marL="228600" lvl="0" indent="-76200">
              <a:spcBef>
                <a:spcPts val="0"/>
              </a:spcBef>
              <a:buSzPts val="2400"/>
              <a:buNone/>
            </a:pPr>
            <a:endParaRPr lang="it-IT" dirty="0">
              <a:solidFill>
                <a:srgbClr val="0070C0"/>
              </a:solidFill>
            </a:endParaRPr>
          </a:p>
          <a:p>
            <a:pPr marL="228600" lvl="0" indent="-76200" algn="ctr">
              <a:spcBef>
                <a:spcPts val="0"/>
              </a:spcBef>
              <a:buSzPts val="2400"/>
              <a:buNone/>
            </a:pPr>
            <a:r>
              <a:rPr lang="it-IT" sz="1600" dirty="0">
                <a:solidFill>
                  <a:srgbClr val="0070C0"/>
                </a:solidFill>
              </a:rPr>
              <a:t>011 – 9026032</a:t>
            </a:r>
          </a:p>
          <a:p>
            <a:pPr marL="228600" lvl="0" indent="-76200" algn="ctr">
              <a:spcBef>
                <a:spcPts val="0"/>
              </a:spcBef>
              <a:buSzPts val="2400"/>
              <a:buNone/>
            </a:pPr>
            <a:r>
              <a:rPr lang="it-IT" sz="1100" dirty="0">
                <a:solidFill>
                  <a:srgbClr val="0070C0"/>
                </a:solidFill>
              </a:rPr>
              <a:t>microcitemie@sanluigi.piemonte.it</a:t>
            </a:r>
            <a:endParaRPr lang="it-IT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081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Oswald</vt:lpstr>
      <vt:lpstr>Tema di Office</vt:lpstr>
      <vt:lpstr>Presentazione standard di PowerPoint</vt:lpstr>
    </vt:vector>
  </TitlesOfParts>
  <Company>AOU SANLUIGI GONZAGA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BO MARCO</dc:creator>
  <cp:lastModifiedBy>BRUNETTO MARZIA</cp:lastModifiedBy>
  <cp:revision>3</cp:revision>
  <dcterms:created xsi:type="dcterms:W3CDTF">2025-09-15T14:38:40Z</dcterms:created>
  <dcterms:modified xsi:type="dcterms:W3CDTF">2025-09-16T10:05:30Z</dcterms:modified>
</cp:coreProperties>
</file>